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57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69" d="100"/>
          <a:sy n="69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92696"/>
            <a:ext cx="8305800" cy="1981200"/>
          </a:xfrm>
        </p:spPr>
        <p:txBody>
          <a:bodyPr/>
          <a:lstStyle/>
          <a:p>
            <a:r>
              <a:rPr lang="kk-KZ" sz="2400" b="1" dirty="0" smtClean="0">
                <a:effectLst/>
                <a:latin typeface="Times New Roman" pitchFamily="18" charset="0"/>
                <a:cs typeface="Times New Roman" pitchFamily="18" charset="0"/>
              </a:rPr>
              <a:t>ҚИҒАШ ТЕЛІМДЕРДЕ ТОПЫРАҚ ҮЙІНДІСІН </a:t>
            </a:r>
            <a:br>
              <a:rPr lang="kk-KZ" sz="24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effectLst/>
                <a:latin typeface="Times New Roman" pitchFamily="18" charset="0"/>
                <a:cs typeface="Times New Roman" pitchFamily="18" charset="0"/>
              </a:rPr>
              <a:t>ТҰРҒЫЗУ ЕРЕКШЕЛІКТЕРІ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25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1262856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и эксплуатация дорог в сильно холмистой и гор­ной местности осложняются целым рядом факторов:</a:t>
            </a:r>
          </a:p>
          <a:p>
            <a:pPr lvl="0">
              <a:lnSpc>
                <a:spcPct val="100000"/>
              </a:lnSpc>
            </a:pP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уклоны, часто превышающие допустимые уклоны дорог; </a:t>
            </a:r>
          </a:p>
          <a:p>
            <a:pPr lvl="0">
              <a:lnSpc>
                <a:spcPct val="100000"/>
              </a:lnSpc>
            </a:pP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сильно пересеченный рельеф, заставляющий делать на дороге большое количество закруглений малого радиуса;</a:t>
            </a:r>
          </a:p>
          <a:p>
            <a:pPr lvl="0">
              <a:lnSpc>
                <a:spcPct val="100000"/>
              </a:lnSpc>
            </a:pP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преодоления значительных высот;</a:t>
            </a:r>
          </a:p>
          <a:p>
            <a:pPr lvl="0">
              <a:lnSpc>
                <a:spcPct val="100000"/>
              </a:lnSpc>
            </a:pP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различие климатических условий от летних температур у подножия гор до зимних на горных перевалах; различие в грунтах долин и при подъеме в горы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45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024" y="789815"/>
            <a:ext cx="2430304" cy="33329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352" y="789815"/>
            <a:ext cx="3424238" cy="13382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0352" y="2555064"/>
            <a:ext cx="3424238" cy="1409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5689" y="4172118"/>
            <a:ext cx="1833563" cy="120491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4176" y="4451410"/>
            <a:ext cx="4254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Рис. 9.1.1 –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Земляное полотно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NewtonC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с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подпорной стеной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73487" y="5803875"/>
            <a:ext cx="46205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Рис. 9.1.2 –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Типовые поперечные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NewtonC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профили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на косогорах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88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12776"/>
            <a:ext cx="5815013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2828836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 – сурет – Автогрейдермен топырақ үйіндісін тұрғызу реті: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1...6 – қорда топырақ кесу реті; 1'...6' – үйіндіге топырақ жаю реті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984" y="3645024"/>
            <a:ext cx="5743575" cy="144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92391" y="5229200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2 – сурет – Бульдозермен топырақты көлденең жылжыту арқылы үйінді тқрғызу реті: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1...4 – қорда топырақ кесу реті; 1'...4' – үйіндіге топырақ жаю реті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21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4664"/>
            <a:ext cx="5572125" cy="521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5636011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3 – сурет – топырақ үйіндісін жартылай қазыңдыда тұрғызу реті: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I – жұмыс жолын орналастыратын баспалдақ сөресі; II...IV – топырақты онан ары өңдеу реті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19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958138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33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97527"/>
            <a:ext cx="7886700" cy="51794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удержания оползневых массивов на косогорах </a:t>
            </a:r>
            <a:r>
              <a:rPr lang="ru-R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выполняются 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защитные мероприятия, такие, например, как:</a:t>
            </a:r>
          </a:p>
          <a:p>
            <a:pPr lvl="0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отвод поверхностных вод с помощью планировки 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поверхностей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перехват дренажами грунтовых вод с вышерасположенных частей склона;</a:t>
            </a:r>
          </a:p>
          <a:p>
            <a:pPr lvl="0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осушение грунтовой массы оползня дренажами, если в нем есть водоносные прослойки;</a:t>
            </a:r>
          </a:p>
          <a:p>
            <a:pPr lvl="0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разгрузка оползневого склона с резкой активной части грун­та и перемещением в пассивную зону;</a:t>
            </a:r>
          </a:p>
          <a:p>
            <a:pPr lvl="0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удерживающих сооружений, подпорных стен, контрфорсов, контрбанкетов и др.;</a:t>
            </a:r>
          </a:p>
          <a:p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закладка глубоких анкеров для удержания сползающих масс</a:t>
            </a:r>
          </a:p>
        </p:txBody>
      </p:sp>
    </p:spTree>
    <p:extLst>
      <p:ext uri="{BB962C8B-B14F-4D97-AF65-F5344CB8AC3E}">
        <p14:creationId xmlns:p14="http://schemas.microsoft.com/office/powerpoint/2010/main" val="97028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1396135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Контрфорс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поперечная стенка, усиливающая основную несущую конструкцию и воспринимающая, главным образом, горизонтальные усилия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Контрбанкет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инженерное сооружение из камня или грунта, устраиваемое в виде присыпки к насыпи взамен подпорных стен. Сооружается на особо крутых косогорах у подошвы насыпей или полунасыпей-полувыемок в целях их укрепления или борьбы с выпором оснований.</a:t>
            </a:r>
          </a:p>
        </p:txBody>
      </p:sp>
    </p:spTree>
    <p:extLst>
      <p:ext uri="{BB962C8B-B14F-4D97-AF65-F5344CB8AC3E}">
        <p14:creationId xmlns:p14="http://schemas.microsoft.com/office/powerpoint/2010/main" val="3846264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Картинки по запросу контрфорс для дорожного строительства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692219"/>
            <a:ext cx="7513320" cy="39566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48070" y="4947369"/>
            <a:ext cx="886690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9.1.3 – Поперечные профили горных дорог</a:t>
            </a:r>
            <a:endParaRPr lang="ru-RU" sz="12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полу выемке;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в полувыемке-полунасыпи;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–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скальный козырек, подлежащий удалению;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скальный массив;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–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контрфорс, устраиваемый для обеспечения устойчивости нависающей частей скального массива;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каменная кладка на цементном растворе или бутобетон;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сухая кладка;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слой бетона шириной 0,4 м;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срезка грунта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99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Контрфорс в откосе выемки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311" y="941233"/>
            <a:ext cx="6667500" cy="32804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75856" y="4546891"/>
            <a:ext cx="7910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9.1.4 – Контрфорс в откосе выемки: а – продольный; б – поперечный разрезы; 1 – грунт, срезаемый для уположения откоса; 2 – банкет; 3 – крупнозернистый песок; 4 – бетон; 5 – сухая кладка; 6 – железобетонный лоток; 7 – дренажная труба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44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http://bau-enginer.ru/wp-content/uploads/2012/03/image1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579" y="481836"/>
            <a:ext cx="2524125" cy="37623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651165" y="4440269"/>
            <a:ext cx="809105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9.1.6 – Конструкция анкерной затяжки:</a:t>
            </a:r>
            <a:endParaRPr lang="ru-RU" sz="12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анкерная плита;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распределительная плита;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верхний анкер;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высокопрочная проволока;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опалубка;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цементнопесчанный раствор;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щебеночная подушка;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поверхность грунта;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битум;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скважина;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резиновый или полихлорвиниловый шланг;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направляющие;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поверхность скольжения;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инъекционный раствор;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нижний анкер;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направляющий конус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2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562" y="872836"/>
            <a:ext cx="7938655" cy="554182"/>
          </a:xfrm>
        </p:spPr>
        <p:txBody>
          <a:bodyPr>
            <a:noAutofit/>
          </a:bodyPr>
          <a:lstStyle/>
          <a:p>
            <a:pPr algn="ctr"/>
            <a:r>
              <a:rPr lang="ru-RU" sz="2000" b="1" kern="1100" spc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возведению земляного полотна на косогорных участках имеют следующие особенности: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0800000" flipV="1">
            <a:off x="415635" y="1815777"/>
            <a:ext cx="8562109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начала основных земляных работ в обязательном порядке должны быть устроены нагорные водоотводные канавы, чтобы предотвратить возможность стока воды по косогору в разрабатываемую выемку,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обеспечения устойчивости насыпи, отсыпаемой на косогоре, на площади подошвы насыпи до ее отсыпки должны быть нарезаны уступы шириной 2-3 м. которые нарезают бульдозером с поворотным отвалом, движущимся продольными ходами параллельно оси дороги, начиная с нижнего уступа,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нарезки нижнего уступа грунт из нарезаемого вышележащего уступа, перемещенный на готовый нижний уступ, должен быть распределен равномерным слоем и уплотнен до начала отсыпки последующего слоя насыпи,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выемки на пологих косогорах при крутизне менее 20% следует разрабатывать бульдозерами с поворотным отвалом, проходами под углом 45° к оси дороги. При этом грунт перемещается в насыпь, начиная с ее нижней части и обеспечивается его послойное разравнивание и уплотнение,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косогорах круче 20% разработку выемки и отсыпку грунта в насыпь следует выполнять бульдозерами с универсальными отвалами проходами параллельно или под углом менее 45% к оси.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96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246" y="1302154"/>
            <a:ext cx="7529513" cy="15544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44245" y="3069193"/>
            <a:ext cx="7529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Рис. 9.2.1 –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Устройство пешеходной тропы и полки рабочего проезда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44244" y="3989679"/>
            <a:ext cx="78533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Устройство пешеходной тропы возможно в уровне отметок зем­ляного полотна с низовой стороны строящейся дороги (рис. 9.2.1, </a:t>
            </a:r>
            <a:r>
              <a:rPr lang="ru-RU" b="1" i="1" spc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а), 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верхней части поперечника (см. рис. 9.2.1, </a:t>
            </a:r>
            <a:r>
              <a:rPr lang="ru-RU" b="1" i="1" spc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в пределах проектно­го поперечника (см. рис. 9.2.1, </a:t>
            </a:r>
            <a:r>
              <a:rPr lang="ru-RU" b="1" i="1" spc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в).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64576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145" y="826047"/>
            <a:ext cx="6842760" cy="42062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80580" y="5032287"/>
            <a:ext cx="82018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9.2.2 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Последовательность разработки грунта при постройке земляного полотна в полувыемке: </a:t>
            </a:r>
            <a:r>
              <a:rPr lang="ru-RU" i="1" spc="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при постоянном размещении полки рабочего проезда в проектных отметках; </a:t>
            </a:r>
            <a:r>
              <a:rPr lang="ru-RU" i="1" spc="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с перемещением полки рабочего проезда из уступа I в уступ II; </a:t>
            </a:r>
            <a:r>
              <a:rPr lang="ru-RU" i="1" spc="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постоянным понижением полки рабочего проезда из уступа I в уступ IV; II, III, IV — последовательность дальнейшей разработки грунта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95153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</TotalTime>
  <Words>791</Words>
  <Application>Microsoft Office PowerPoint</Application>
  <PresentationFormat>Экран (4:3)</PresentationFormat>
  <Paragraphs>43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Calibri</vt:lpstr>
      <vt:lpstr>Constantia</vt:lpstr>
      <vt:lpstr>NewtonC</vt:lpstr>
      <vt:lpstr>Times New Roman</vt:lpstr>
      <vt:lpstr>Wingdings 2</vt:lpstr>
      <vt:lpstr>Бумажная</vt:lpstr>
      <vt:lpstr>ҚИҒАШ ТЕЛІМДЕРДЕ ТОПЫРАҚ ҮЙІНДІСІН  ТҰРҒЫЗУ ЕРЕКШЕЛІКТЕРІ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Работы по возведению земляного полотна на косогорных участках имеют следующие особенности: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ҚИҒАШ ТЕЛІМДЕРДЕ ТОПЫРАҚ ҮЙІНДІСІН  ТҰРҒЫЗУ ЕРЕКШЕЛІКТЕРІ</dc:title>
  <dc:creator>Админ</dc:creator>
  <cp:lastModifiedBy>Bakytbek</cp:lastModifiedBy>
  <cp:revision>3</cp:revision>
  <dcterms:created xsi:type="dcterms:W3CDTF">2016-11-10T04:04:33Z</dcterms:created>
  <dcterms:modified xsi:type="dcterms:W3CDTF">2020-09-01T09:24:18Z</dcterms:modified>
</cp:coreProperties>
</file>